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10287000" cx="18288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21" roundtripDataSignature="AMtx7mjdwvUnlzpFLFL1bbeRAQJsp7PPI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2.png>
</file>

<file path=ppt/media/image14.png>
</file>

<file path=ppt/media/image15.png>
</file>

<file path=ppt/media/image16.png>
</file>

<file path=ppt/media/image17.png>
</file>

<file path=ppt/media/image18.png>
</file>

<file path=ppt/media/image4.jp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sugerencia de cambio de nombre : tickets TI (felipe)</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posible perdida de resolucion, posibles soluciones (mostrar 2 fases maximo por diapositiva, teniendo)</a:t>
            </a:r>
            <a:endParaRPr/>
          </a:p>
        </p:txBody>
      </p:sp>
      <p:sp>
        <p:nvSpPr>
          <p:cNvPr id="212" name="Google Shape;212;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lo dice leyton</a:t>
            </a:r>
            <a:endParaRPr/>
          </a:p>
        </p:txBody>
      </p:sp>
      <p:sp>
        <p:nvSpPr>
          <p:cNvPr id="221" name="Google Shape;221;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para futuras presentaciones mostrar carta gantt completa (felipe)</a:t>
            </a:r>
            <a:endParaRPr/>
          </a:p>
          <a:p>
            <a:pPr indent="0" lvl="0" marL="0" rtl="0" algn="l">
              <a:spcBef>
                <a:spcPts val="0"/>
              </a:spcBef>
              <a:spcAft>
                <a:spcPts val="0"/>
              </a:spcAft>
              <a:buNone/>
            </a:pPr>
            <a:r>
              <a:rPr lang="en-US"/>
              <a:t>eliminar actividades despues</a:t>
            </a:r>
            <a:endParaRPr/>
          </a:p>
          <a:p>
            <a:pPr indent="0" lvl="0" marL="0" rtl="0" algn="l">
              <a:spcBef>
                <a:spcPts val="0"/>
              </a:spcBef>
              <a:spcAft>
                <a:spcPts val="0"/>
              </a:spcAft>
              <a:buNone/>
            </a:pPr>
            <a:r>
              <a:rPr lang="en-US"/>
              <a:t>mostrar linea roja de progreso</a:t>
            </a:r>
            <a:endParaRPr/>
          </a:p>
          <a:p>
            <a:pPr indent="0" lvl="0" marL="0" rtl="0" algn="l">
              <a:spcBef>
                <a:spcPts val="0"/>
              </a:spcBef>
              <a:spcAft>
                <a:spcPts val="0"/>
              </a:spcAft>
              <a:buNone/>
            </a:pPr>
            <a:r>
              <a:rPr lang="en-US"/>
              <a:t>mostrar progreso actividades</a:t>
            </a:r>
            <a:endParaRPr/>
          </a:p>
        </p:txBody>
      </p:sp>
      <p:sp>
        <p:nvSpPr>
          <p:cNvPr id="143" name="Google Shape;14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para futuras versiones reducir el numero de roles raci por integrante maximo 2 (felipe)</a:t>
            </a:r>
            <a:endParaRPr/>
          </a:p>
          <a:p>
            <a:pPr indent="0" lvl="0" marL="0" rtl="0" algn="l">
              <a:spcBef>
                <a:spcPts val="0"/>
              </a:spcBef>
              <a:spcAft>
                <a:spcPts val="0"/>
              </a:spcAft>
              <a:buNone/>
            </a:pPr>
            <a:r>
              <a:rPr lang="en-US"/>
              <a:t>tener nombre roles de los integrantes</a:t>
            </a:r>
            <a:endParaRPr/>
          </a:p>
          <a:p>
            <a:pPr indent="0" lvl="0" marL="0" rtl="0" algn="l">
              <a:spcBef>
                <a:spcPts val="0"/>
              </a:spcBef>
              <a:spcAft>
                <a:spcPts val="0"/>
              </a:spcAft>
              <a:buNone/>
            </a:pPr>
            <a:r>
              <a:t/>
            </a:r>
            <a:endParaRPr/>
          </a:p>
        </p:txBody>
      </p:sp>
      <p:sp>
        <p:nvSpPr>
          <p:cNvPr id="171" name="Google Shape;17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6"/>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7"/>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7"/>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8"/>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8"/>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0"/>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0"/>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1"/>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1"/>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2"/>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2"/>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2"/>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2"/>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4"/>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4"/>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4"/>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5"/>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5"/>
          <p:cNvSpPr/>
          <p:nvPr>
            <p:ph idx="2" type="pic"/>
          </p:nvPr>
        </p:nvSpPr>
        <p:spPr>
          <a:xfrm>
            <a:off x="1792288" y="612775"/>
            <a:ext cx="5486400" cy="4114800"/>
          </a:xfrm>
          <a:prstGeom prst="rect">
            <a:avLst/>
          </a:prstGeom>
          <a:noFill/>
          <a:ln>
            <a:noFill/>
          </a:ln>
        </p:spPr>
      </p:sp>
      <p:sp>
        <p:nvSpPr>
          <p:cNvPr id="64" name="Google Shape;64;p25"/>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10.png"/><Relationship Id="rId7"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9.png"/><Relationship Id="rId6" Type="http://schemas.openxmlformats.org/officeDocument/2006/relationships/image" Target="../media/image5.png"/><Relationship Id="rId7"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1.png"/><Relationship Id="rId6"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10.png"/><Relationship Id="rId7"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1.png"/><Relationship Id="rId6"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1.png"/><Relationship Id="rId6"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1.png"/><Relationship Id="rId6"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7.png"/><Relationship Id="rId8"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1.png"/><Relationship Id="rId6"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85" name="Google Shape;85;p1"/>
          <p:cNvSpPr/>
          <p:nvPr/>
        </p:nvSpPr>
        <p:spPr>
          <a:xfrm>
            <a:off x="3916658" y="112183"/>
            <a:ext cx="10454684" cy="10062633"/>
          </a:xfrm>
          <a:custGeom>
            <a:rect b="b" l="l" r="r" t="t"/>
            <a:pathLst>
              <a:path extrusionOk="0" h="10062633" w="10454684">
                <a:moveTo>
                  <a:pt x="0" y="0"/>
                </a:moveTo>
                <a:lnTo>
                  <a:pt x="10454684" y="0"/>
                </a:lnTo>
                <a:lnTo>
                  <a:pt x="10454684" y="10062634"/>
                </a:lnTo>
                <a:lnTo>
                  <a:pt x="0" y="10062634"/>
                </a:lnTo>
                <a:lnTo>
                  <a:pt x="0" y="0"/>
                </a:lnTo>
                <a:close/>
              </a:path>
            </a:pathLst>
          </a:custGeom>
          <a:blipFill rotWithShape="1">
            <a:blip r:embed="rId4">
              <a:alphaModFix/>
            </a:blip>
            <a:stretch>
              <a:fillRect b="0" l="0" r="0" t="0"/>
            </a:stretch>
          </a:blipFill>
          <a:ln>
            <a:noFill/>
          </a:ln>
        </p:spPr>
      </p:sp>
      <p:sp>
        <p:nvSpPr>
          <p:cNvPr id="86" name="Google Shape;86;p1"/>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5">
              <a:alphaModFix/>
            </a:blip>
            <a:stretch>
              <a:fillRect b="0" l="0" r="0" t="0"/>
            </a:stretch>
          </a:blipFill>
          <a:ln>
            <a:noFill/>
          </a:ln>
        </p:spPr>
      </p:sp>
      <p:sp>
        <p:nvSpPr>
          <p:cNvPr id="87" name="Google Shape;87;p1"/>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6">
              <a:alphaModFix/>
            </a:blip>
            <a:stretch>
              <a:fillRect b="0" l="0" r="0" t="0"/>
            </a:stretch>
          </a:blipFill>
          <a:ln>
            <a:noFill/>
          </a:ln>
        </p:spPr>
      </p:sp>
      <p:sp>
        <p:nvSpPr>
          <p:cNvPr id="88" name="Google Shape;88;p1"/>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7">
              <a:alphaModFix/>
            </a:blip>
            <a:stretch>
              <a:fillRect b="0" l="0" r="0" t="0"/>
            </a:stretch>
          </a:blipFill>
          <a:ln>
            <a:noFill/>
          </a:ln>
        </p:spPr>
      </p:sp>
      <p:sp>
        <p:nvSpPr>
          <p:cNvPr id="89" name="Google Shape;89;p1"/>
          <p:cNvSpPr txBox="1"/>
          <p:nvPr/>
        </p:nvSpPr>
        <p:spPr>
          <a:xfrm>
            <a:off x="1509667" y="3958675"/>
            <a:ext cx="15268665" cy="1822366"/>
          </a:xfrm>
          <a:prstGeom prst="rect">
            <a:avLst/>
          </a:prstGeom>
          <a:noFill/>
          <a:ln>
            <a:noFill/>
          </a:ln>
        </p:spPr>
        <p:txBody>
          <a:bodyPr anchorCtr="0" anchor="t" bIns="0" lIns="0" spcFirstLastPara="1" rIns="0" wrap="square" tIns="0">
            <a:spAutoFit/>
          </a:bodyPr>
          <a:lstStyle/>
          <a:p>
            <a:pPr indent="0" lvl="0" marL="0" marR="0" rtl="0" algn="ctr">
              <a:lnSpc>
                <a:spcPct val="140009"/>
              </a:lnSpc>
              <a:spcBef>
                <a:spcPts val="0"/>
              </a:spcBef>
              <a:spcAft>
                <a:spcPts val="0"/>
              </a:spcAft>
              <a:buNone/>
            </a:pPr>
            <a:r>
              <a:rPr b="0" i="0" lang="en-US" sz="10635" u="none" cap="none" strike="noStrike">
                <a:solidFill>
                  <a:srgbClr val="223022"/>
                </a:solidFill>
                <a:latin typeface="Arial"/>
                <a:ea typeface="Arial"/>
                <a:cs typeface="Arial"/>
                <a:sym typeface="Arial"/>
              </a:rPr>
              <a:t>Sistema de tickets</a:t>
            </a:r>
            <a:endParaRPr/>
          </a:p>
        </p:txBody>
      </p:sp>
      <p:sp>
        <p:nvSpPr>
          <p:cNvPr id="90" name="Google Shape;90;p1"/>
          <p:cNvSpPr txBox="1"/>
          <p:nvPr/>
        </p:nvSpPr>
        <p:spPr>
          <a:xfrm>
            <a:off x="3016076" y="8757602"/>
            <a:ext cx="12255848" cy="896620"/>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223022"/>
                </a:solidFill>
                <a:latin typeface="Arial"/>
                <a:ea typeface="Arial"/>
                <a:cs typeface="Arial"/>
                <a:sym typeface="Arial"/>
              </a:rPr>
              <a:t>Equipo: 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83" name="Google Shape;183;p10"/>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184" name="Google Shape;184;p10"/>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5">
              <a:alphaModFix/>
            </a:blip>
            <a:stretch>
              <a:fillRect b="0" l="0" r="0" t="0"/>
            </a:stretch>
          </a:blipFill>
          <a:ln>
            <a:noFill/>
          </a:ln>
        </p:spPr>
      </p:sp>
      <p:sp>
        <p:nvSpPr>
          <p:cNvPr id="185" name="Google Shape;185;p10"/>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6">
              <a:alphaModFix/>
            </a:blip>
            <a:stretch>
              <a:fillRect b="0" l="0" r="0" t="0"/>
            </a:stretch>
          </a:blipFill>
          <a:ln>
            <a:noFill/>
          </a:ln>
        </p:spPr>
      </p:sp>
      <p:sp>
        <p:nvSpPr>
          <p:cNvPr id="186" name="Google Shape;186;p10"/>
          <p:cNvSpPr/>
          <p:nvPr/>
        </p:nvSpPr>
        <p:spPr>
          <a:xfrm>
            <a:off x="1211075" y="2023931"/>
            <a:ext cx="15865849" cy="6239138"/>
          </a:xfrm>
          <a:custGeom>
            <a:rect b="b" l="l" r="r" t="t"/>
            <a:pathLst>
              <a:path extrusionOk="0" h="6239138" w="15865849">
                <a:moveTo>
                  <a:pt x="0" y="0"/>
                </a:moveTo>
                <a:lnTo>
                  <a:pt x="15865850" y="0"/>
                </a:lnTo>
                <a:lnTo>
                  <a:pt x="15865850" y="6239138"/>
                </a:lnTo>
                <a:lnTo>
                  <a:pt x="0" y="6239138"/>
                </a:lnTo>
                <a:lnTo>
                  <a:pt x="0" y="0"/>
                </a:lnTo>
                <a:close/>
              </a:path>
            </a:pathLst>
          </a:custGeom>
          <a:blipFill rotWithShape="1">
            <a:blip r:embed="rId7">
              <a:alphaModFix/>
            </a:blip>
            <a:stretch>
              <a:fillRect b="0" l="0" r="0" t="0"/>
            </a:stretch>
          </a:blipFill>
          <a:ln>
            <a:noFill/>
          </a:ln>
        </p:spPr>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1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92" name="Google Shape;192;p11"/>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193" name="Google Shape;193;p11"/>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5">
              <a:alphaModFix/>
            </a:blip>
            <a:stretch>
              <a:fillRect b="0" l="0" r="0" t="0"/>
            </a:stretch>
          </a:blipFill>
          <a:ln>
            <a:noFill/>
          </a:ln>
        </p:spPr>
      </p:sp>
      <p:sp>
        <p:nvSpPr>
          <p:cNvPr id="194" name="Google Shape;194;p11"/>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6">
              <a:alphaModFix/>
            </a:blip>
            <a:stretch>
              <a:fillRect b="0" l="0" r="0" t="0"/>
            </a:stretch>
          </a:blipFill>
          <a:ln>
            <a:noFill/>
          </a:ln>
        </p:spPr>
      </p:sp>
      <p:sp>
        <p:nvSpPr>
          <p:cNvPr id="195" name="Google Shape;195;p11"/>
          <p:cNvSpPr/>
          <p:nvPr/>
        </p:nvSpPr>
        <p:spPr>
          <a:xfrm>
            <a:off x="1028700" y="2646485"/>
            <a:ext cx="16230600" cy="4994031"/>
          </a:xfrm>
          <a:custGeom>
            <a:rect b="b" l="l" r="r" t="t"/>
            <a:pathLst>
              <a:path extrusionOk="0" h="4994031" w="16230600">
                <a:moveTo>
                  <a:pt x="0" y="0"/>
                </a:moveTo>
                <a:lnTo>
                  <a:pt x="16230600" y="0"/>
                </a:lnTo>
                <a:lnTo>
                  <a:pt x="16230600" y="4994030"/>
                </a:lnTo>
                <a:lnTo>
                  <a:pt x="0" y="4994030"/>
                </a:lnTo>
                <a:lnTo>
                  <a:pt x="0" y="0"/>
                </a:lnTo>
                <a:close/>
              </a:path>
            </a:pathLst>
          </a:custGeom>
          <a:blipFill rotWithShape="1">
            <a:blip r:embed="rId7">
              <a:alphaModFix/>
            </a:blip>
            <a:stretch>
              <a:fillRect b="0" l="0" r="0" t="0"/>
            </a:stretch>
          </a:blipFill>
          <a:ln>
            <a:noFill/>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2"/>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201" name="Google Shape;201;p12"/>
          <p:cNvSpPr/>
          <p:nvPr/>
        </p:nvSpPr>
        <p:spPr>
          <a:xfrm flipH="1" rot="8722272">
            <a:off x="15493190" y="-645632"/>
            <a:ext cx="3532220" cy="5250597"/>
          </a:xfrm>
          <a:custGeom>
            <a:rect b="b" l="l" r="r" t="t"/>
            <a:pathLst>
              <a:path extrusionOk="0" h="5250597" w="3532220">
                <a:moveTo>
                  <a:pt x="3532220" y="0"/>
                </a:moveTo>
                <a:lnTo>
                  <a:pt x="0" y="0"/>
                </a:lnTo>
                <a:lnTo>
                  <a:pt x="0" y="5250596"/>
                </a:lnTo>
                <a:lnTo>
                  <a:pt x="3532220" y="5250596"/>
                </a:lnTo>
                <a:lnTo>
                  <a:pt x="3532220" y="0"/>
                </a:lnTo>
                <a:close/>
              </a:path>
            </a:pathLst>
          </a:custGeom>
          <a:blipFill rotWithShape="1">
            <a:blip r:embed="rId4">
              <a:alphaModFix/>
            </a:blip>
            <a:stretch>
              <a:fillRect b="0" l="0" r="0" t="0"/>
            </a:stretch>
          </a:blipFill>
          <a:ln>
            <a:noFill/>
          </a:ln>
        </p:spPr>
      </p:sp>
      <p:sp>
        <p:nvSpPr>
          <p:cNvPr id="202" name="Google Shape;202;p12"/>
          <p:cNvSpPr/>
          <p:nvPr/>
        </p:nvSpPr>
        <p:spPr>
          <a:xfrm flipH="1">
            <a:off x="16550780" y="8562451"/>
            <a:ext cx="3056701" cy="5125565"/>
          </a:xfrm>
          <a:custGeom>
            <a:rect b="b" l="l" r="r" t="t"/>
            <a:pathLst>
              <a:path extrusionOk="0" h="5125565" w="3056701">
                <a:moveTo>
                  <a:pt x="3056701" y="0"/>
                </a:moveTo>
                <a:lnTo>
                  <a:pt x="0" y="0"/>
                </a:lnTo>
                <a:lnTo>
                  <a:pt x="0" y="5125565"/>
                </a:lnTo>
                <a:lnTo>
                  <a:pt x="3056701" y="5125565"/>
                </a:lnTo>
                <a:lnTo>
                  <a:pt x="3056701" y="0"/>
                </a:lnTo>
                <a:close/>
              </a:path>
            </a:pathLst>
          </a:custGeom>
          <a:blipFill rotWithShape="1">
            <a:blip r:embed="rId5">
              <a:alphaModFix/>
            </a:blip>
            <a:stretch>
              <a:fillRect b="0" l="0" r="0" t="0"/>
            </a:stretch>
          </a:blipFill>
          <a:ln>
            <a:noFill/>
          </a:ln>
        </p:spPr>
      </p:sp>
      <p:sp>
        <p:nvSpPr>
          <p:cNvPr id="203" name="Google Shape;203;p12"/>
          <p:cNvSpPr/>
          <p:nvPr/>
        </p:nvSpPr>
        <p:spPr>
          <a:xfrm rot="10669215">
            <a:off x="187582" y="469598"/>
            <a:ext cx="10454684" cy="10062633"/>
          </a:xfrm>
          <a:custGeom>
            <a:rect b="b" l="l" r="r" t="t"/>
            <a:pathLst>
              <a:path extrusionOk="0" h="10062633" w="10454684">
                <a:moveTo>
                  <a:pt x="0" y="0"/>
                </a:moveTo>
                <a:lnTo>
                  <a:pt x="10454684" y="0"/>
                </a:lnTo>
                <a:lnTo>
                  <a:pt x="10454684" y="10062633"/>
                </a:lnTo>
                <a:lnTo>
                  <a:pt x="0" y="10062633"/>
                </a:lnTo>
                <a:lnTo>
                  <a:pt x="0" y="0"/>
                </a:lnTo>
                <a:close/>
              </a:path>
            </a:pathLst>
          </a:custGeom>
          <a:blipFill rotWithShape="1">
            <a:blip r:embed="rId6">
              <a:alphaModFix/>
            </a:blip>
            <a:stretch>
              <a:fillRect b="0" l="0" r="0" t="0"/>
            </a:stretch>
          </a:blipFill>
          <a:ln>
            <a:noFill/>
          </a:ln>
        </p:spPr>
      </p:sp>
      <p:sp>
        <p:nvSpPr>
          <p:cNvPr id="204" name="Google Shape;204;p12"/>
          <p:cNvSpPr txBox="1"/>
          <p:nvPr/>
        </p:nvSpPr>
        <p:spPr>
          <a:xfrm>
            <a:off x="1028700" y="885825"/>
            <a:ext cx="15268665" cy="123634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7200" u="none" cap="none" strike="noStrike">
                <a:solidFill>
                  <a:srgbClr val="3D593D"/>
                </a:solidFill>
                <a:latin typeface="Arial"/>
                <a:ea typeface="Arial"/>
                <a:cs typeface="Arial"/>
                <a:sym typeface="Arial"/>
              </a:rPr>
              <a:t>Puntos Importantes:</a:t>
            </a:r>
            <a:endParaRPr/>
          </a:p>
        </p:txBody>
      </p:sp>
      <p:sp>
        <p:nvSpPr>
          <p:cNvPr id="205" name="Google Shape;205;p12"/>
          <p:cNvSpPr txBox="1"/>
          <p:nvPr/>
        </p:nvSpPr>
        <p:spPr>
          <a:xfrm>
            <a:off x="1028700" y="2669802"/>
            <a:ext cx="14132663" cy="896620"/>
          </a:xfrm>
          <a:prstGeom prst="rect">
            <a:avLst/>
          </a:prstGeom>
          <a:noFill/>
          <a:ln>
            <a:noFill/>
          </a:ln>
        </p:spPr>
        <p:txBody>
          <a:bodyPr anchorCtr="0" anchor="t" bIns="0" lIns="0" spcFirstLastPara="1" rIns="0" wrap="square" tIns="0">
            <a:spAutoFit/>
          </a:bodyPr>
          <a:lstStyle/>
          <a:p>
            <a:pPr indent="-561339" lvl="1" marL="1122679" marR="0" rtl="0" algn="l">
              <a:lnSpc>
                <a:spcPct val="140007"/>
              </a:lnSpc>
              <a:spcBef>
                <a:spcPts val="0"/>
              </a:spcBef>
              <a:spcAft>
                <a:spcPts val="0"/>
              </a:spcAft>
              <a:buClr>
                <a:srgbClr val="223022"/>
              </a:buClr>
              <a:buSzPts val="5199"/>
              <a:buFont typeface="Arial"/>
              <a:buChar char="•"/>
            </a:pPr>
            <a:r>
              <a:rPr b="0" i="0" lang="en-US" sz="5199" u="none" cap="none" strike="noStrike">
                <a:solidFill>
                  <a:srgbClr val="223022"/>
                </a:solidFill>
                <a:latin typeface="Arial"/>
                <a:ea typeface="Arial"/>
                <a:cs typeface="Arial"/>
                <a:sym typeface="Arial"/>
              </a:rPr>
              <a:t>Pagina WEB</a:t>
            </a:r>
            <a:endParaRPr/>
          </a:p>
        </p:txBody>
      </p:sp>
      <p:sp>
        <p:nvSpPr>
          <p:cNvPr id="206" name="Google Shape;206;p12"/>
          <p:cNvSpPr txBox="1"/>
          <p:nvPr/>
        </p:nvSpPr>
        <p:spPr>
          <a:xfrm>
            <a:off x="1028700" y="4445690"/>
            <a:ext cx="14132663" cy="896620"/>
          </a:xfrm>
          <a:prstGeom prst="rect">
            <a:avLst/>
          </a:prstGeom>
          <a:noFill/>
          <a:ln>
            <a:noFill/>
          </a:ln>
        </p:spPr>
        <p:txBody>
          <a:bodyPr anchorCtr="0" anchor="t" bIns="0" lIns="0" spcFirstLastPara="1" rIns="0" wrap="square" tIns="0">
            <a:spAutoFit/>
          </a:bodyPr>
          <a:lstStyle/>
          <a:p>
            <a:pPr indent="-561339" lvl="1" marL="1122679" marR="0" rtl="0" algn="l">
              <a:lnSpc>
                <a:spcPct val="140007"/>
              </a:lnSpc>
              <a:spcBef>
                <a:spcPts val="0"/>
              </a:spcBef>
              <a:spcAft>
                <a:spcPts val="0"/>
              </a:spcAft>
              <a:buClr>
                <a:srgbClr val="223022"/>
              </a:buClr>
              <a:buSzPts val="5199"/>
              <a:buFont typeface="Arial"/>
              <a:buChar char="•"/>
            </a:pPr>
            <a:r>
              <a:rPr b="0" i="0" lang="en-US" sz="5199" u="none" cap="none" strike="noStrike">
                <a:solidFill>
                  <a:srgbClr val="223022"/>
                </a:solidFill>
                <a:latin typeface="Arial"/>
                <a:ea typeface="Arial"/>
                <a:cs typeface="Arial"/>
                <a:sym typeface="Arial"/>
              </a:rPr>
              <a:t>Organizacion</a:t>
            </a:r>
            <a:endParaRPr/>
          </a:p>
        </p:txBody>
      </p:sp>
      <p:sp>
        <p:nvSpPr>
          <p:cNvPr id="207" name="Google Shape;207;p12"/>
          <p:cNvSpPr/>
          <p:nvPr/>
        </p:nvSpPr>
        <p:spPr>
          <a:xfrm flipH="1">
            <a:off x="15821638" y="3987441"/>
            <a:ext cx="5863057" cy="4114800"/>
          </a:xfrm>
          <a:custGeom>
            <a:rect b="b" l="l" r="r" t="t"/>
            <a:pathLst>
              <a:path extrusionOk="0" h="4114800" w="5863057">
                <a:moveTo>
                  <a:pt x="5863057" y="0"/>
                </a:moveTo>
                <a:lnTo>
                  <a:pt x="0" y="0"/>
                </a:lnTo>
                <a:lnTo>
                  <a:pt x="0" y="4114800"/>
                </a:lnTo>
                <a:lnTo>
                  <a:pt x="5863057" y="4114800"/>
                </a:lnTo>
                <a:lnTo>
                  <a:pt x="5863057" y="0"/>
                </a:lnTo>
                <a:close/>
              </a:path>
            </a:pathLst>
          </a:custGeom>
          <a:blipFill rotWithShape="1">
            <a:blip r:embed="rId7">
              <a:alphaModFix/>
            </a:blip>
            <a:stretch>
              <a:fillRect b="0" l="0" r="0" t="0"/>
            </a:stretch>
          </a:blipFill>
          <a:ln>
            <a:noFill/>
          </a:ln>
        </p:spPr>
      </p:sp>
      <p:sp>
        <p:nvSpPr>
          <p:cNvPr id="208" name="Google Shape;208;p12"/>
          <p:cNvSpPr txBox="1"/>
          <p:nvPr/>
        </p:nvSpPr>
        <p:spPr>
          <a:xfrm>
            <a:off x="1028700" y="6221578"/>
            <a:ext cx="14132663" cy="896620"/>
          </a:xfrm>
          <a:prstGeom prst="rect">
            <a:avLst/>
          </a:prstGeom>
          <a:noFill/>
          <a:ln>
            <a:noFill/>
          </a:ln>
        </p:spPr>
        <p:txBody>
          <a:bodyPr anchorCtr="0" anchor="t" bIns="0" lIns="0" spcFirstLastPara="1" rIns="0" wrap="square" tIns="0">
            <a:spAutoFit/>
          </a:bodyPr>
          <a:lstStyle/>
          <a:p>
            <a:pPr indent="-561339" lvl="1" marL="1122679" marR="0" rtl="0" algn="l">
              <a:lnSpc>
                <a:spcPct val="140007"/>
              </a:lnSpc>
              <a:spcBef>
                <a:spcPts val="0"/>
              </a:spcBef>
              <a:spcAft>
                <a:spcPts val="0"/>
              </a:spcAft>
              <a:buClr>
                <a:srgbClr val="223022"/>
              </a:buClr>
              <a:buSzPts val="5199"/>
              <a:buFont typeface="Arial"/>
              <a:buChar char="•"/>
            </a:pPr>
            <a:r>
              <a:rPr b="0" i="0" lang="en-US" sz="5199" u="none" cap="none" strike="noStrike">
                <a:solidFill>
                  <a:srgbClr val="223022"/>
                </a:solidFill>
                <a:latin typeface="Arial"/>
                <a:ea typeface="Arial"/>
                <a:cs typeface="Arial"/>
                <a:sym typeface="Arial"/>
              </a:rPr>
              <a:t>Informe</a:t>
            </a:r>
            <a:endParaRPr/>
          </a:p>
        </p:txBody>
      </p:sp>
      <p:sp>
        <p:nvSpPr>
          <p:cNvPr id="209" name="Google Shape;209;p12"/>
          <p:cNvSpPr txBox="1"/>
          <p:nvPr/>
        </p:nvSpPr>
        <p:spPr>
          <a:xfrm>
            <a:off x="1028700" y="7997466"/>
            <a:ext cx="14132663" cy="896620"/>
          </a:xfrm>
          <a:prstGeom prst="rect">
            <a:avLst/>
          </a:prstGeom>
          <a:noFill/>
          <a:ln>
            <a:noFill/>
          </a:ln>
        </p:spPr>
        <p:txBody>
          <a:bodyPr anchorCtr="0" anchor="t" bIns="0" lIns="0" spcFirstLastPara="1" rIns="0" wrap="square" tIns="0">
            <a:spAutoFit/>
          </a:bodyPr>
          <a:lstStyle/>
          <a:p>
            <a:pPr indent="-561339" lvl="1" marL="1122679" marR="0" rtl="0" algn="l">
              <a:lnSpc>
                <a:spcPct val="140007"/>
              </a:lnSpc>
              <a:spcBef>
                <a:spcPts val="0"/>
              </a:spcBef>
              <a:spcAft>
                <a:spcPts val="0"/>
              </a:spcAft>
              <a:buClr>
                <a:srgbClr val="223022"/>
              </a:buClr>
              <a:buSzPts val="5199"/>
              <a:buFont typeface="Arial"/>
              <a:buChar char="•"/>
            </a:pPr>
            <a:r>
              <a:rPr b="0" i="0" lang="en-US" sz="5199" u="none" cap="none" strike="noStrike">
                <a:solidFill>
                  <a:srgbClr val="223022"/>
                </a:solidFill>
                <a:latin typeface="Arial"/>
                <a:ea typeface="Arial"/>
                <a:cs typeface="Arial"/>
                <a:sym typeface="Arial"/>
              </a:rPr>
              <a: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3"/>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215" name="Google Shape;215;p13"/>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216" name="Google Shape;216;p13"/>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5">
              <a:alphaModFix/>
            </a:blip>
            <a:stretch>
              <a:fillRect b="0" l="0" r="0" t="0"/>
            </a:stretch>
          </a:blipFill>
          <a:ln>
            <a:noFill/>
          </a:ln>
        </p:spPr>
      </p:sp>
      <p:sp>
        <p:nvSpPr>
          <p:cNvPr id="217" name="Google Shape;217;p13"/>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6">
              <a:alphaModFix/>
            </a:blip>
            <a:stretch>
              <a:fillRect b="0" l="0" r="0" t="0"/>
            </a:stretch>
          </a:blipFill>
          <a:ln>
            <a:noFill/>
          </a:ln>
        </p:spPr>
      </p:sp>
      <p:sp>
        <p:nvSpPr>
          <p:cNvPr id="218" name="Google Shape;218;p13"/>
          <p:cNvSpPr/>
          <p:nvPr/>
        </p:nvSpPr>
        <p:spPr>
          <a:xfrm>
            <a:off x="2423725" y="858673"/>
            <a:ext cx="13440550" cy="8569653"/>
          </a:xfrm>
          <a:custGeom>
            <a:rect b="b" l="l" r="r" t="t"/>
            <a:pathLst>
              <a:path extrusionOk="0" h="8569653" w="13440550">
                <a:moveTo>
                  <a:pt x="0" y="0"/>
                </a:moveTo>
                <a:lnTo>
                  <a:pt x="13440550" y="0"/>
                </a:lnTo>
                <a:lnTo>
                  <a:pt x="13440550" y="8569654"/>
                </a:lnTo>
                <a:lnTo>
                  <a:pt x="0" y="8569654"/>
                </a:lnTo>
                <a:lnTo>
                  <a:pt x="0" y="0"/>
                </a:lnTo>
                <a:close/>
              </a:path>
            </a:pathLst>
          </a:custGeom>
          <a:blipFill rotWithShape="1">
            <a:blip r:embed="rId7">
              <a:alphaModFix/>
            </a:blip>
            <a:stretch>
              <a:fillRect b="0" l="0" r="0" t="0"/>
            </a:stretch>
          </a:blipFill>
          <a:ln>
            <a:noFill/>
          </a:ln>
        </p:spPr>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4"/>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224" name="Google Shape;224;p14"/>
          <p:cNvSpPr/>
          <p:nvPr/>
        </p:nvSpPr>
        <p:spPr>
          <a:xfrm rot="-8974127">
            <a:off x="-314661" y="-421453"/>
            <a:ext cx="2686721" cy="3993775"/>
          </a:xfrm>
          <a:custGeom>
            <a:rect b="b" l="l" r="r" t="t"/>
            <a:pathLst>
              <a:path extrusionOk="0" h="3993775" w="2686721">
                <a:moveTo>
                  <a:pt x="0" y="0"/>
                </a:moveTo>
                <a:lnTo>
                  <a:pt x="2686722" y="0"/>
                </a:lnTo>
                <a:lnTo>
                  <a:pt x="2686722" y="3993776"/>
                </a:lnTo>
                <a:lnTo>
                  <a:pt x="0" y="3993776"/>
                </a:lnTo>
                <a:lnTo>
                  <a:pt x="0" y="0"/>
                </a:lnTo>
                <a:close/>
              </a:path>
            </a:pathLst>
          </a:custGeom>
          <a:blipFill rotWithShape="1">
            <a:blip r:embed="rId4">
              <a:alphaModFix/>
            </a:blip>
            <a:stretch>
              <a:fillRect b="0" l="0" r="0" t="0"/>
            </a:stretch>
          </a:blipFill>
          <a:ln>
            <a:noFill/>
          </a:ln>
        </p:spPr>
      </p:sp>
      <p:sp>
        <p:nvSpPr>
          <p:cNvPr id="225" name="Google Shape;225;p14"/>
          <p:cNvSpPr/>
          <p:nvPr/>
        </p:nvSpPr>
        <p:spPr>
          <a:xfrm rot="10147575">
            <a:off x="14327772" y="7157131"/>
            <a:ext cx="5863057" cy="4114800"/>
          </a:xfrm>
          <a:custGeom>
            <a:rect b="b" l="l" r="r" t="t"/>
            <a:pathLst>
              <a:path extrusionOk="0" h="4114800" w="5863057">
                <a:moveTo>
                  <a:pt x="0" y="0"/>
                </a:moveTo>
                <a:lnTo>
                  <a:pt x="5863056" y="0"/>
                </a:lnTo>
                <a:lnTo>
                  <a:pt x="5863056" y="4114800"/>
                </a:lnTo>
                <a:lnTo>
                  <a:pt x="0" y="4114800"/>
                </a:lnTo>
                <a:lnTo>
                  <a:pt x="0" y="0"/>
                </a:lnTo>
                <a:close/>
              </a:path>
            </a:pathLst>
          </a:custGeom>
          <a:blipFill rotWithShape="1">
            <a:blip r:embed="rId5">
              <a:alphaModFix/>
            </a:blip>
            <a:stretch>
              <a:fillRect b="0" l="0" r="0" t="0"/>
            </a:stretch>
          </a:blipFill>
          <a:ln>
            <a:noFill/>
          </a:ln>
        </p:spPr>
      </p:sp>
      <p:sp>
        <p:nvSpPr>
          <p:cNvPr id="226" name="Google Shape;226;p14"/>
          <p:cNvSpPr/>
          <p:nvPr/>
        </p:nvSpPr>
        <p:spPr>
          <a:xfrm rot="10669215">
            <a:off x="3598538" y="1249109"/>
            <a:ext cx="10454684" cy="10062633"/>
          </a:xfrm>
          <a:custGeom>
            <a:rect b="b" l="l" r="r" t="t"/>
            <a:pathLst>
              <a:path extrusionOk="0" h="10062633" w="10454684">
                <a:moveTo>
                  <a:pt x="0" y="0"/>
                </a:moveTo>
                <a:lnTo>
                  <a:pt x="10454684" y="0"/>
                </a:lnTo>
                <a:lnTo>
                  <a:pt x="10454684" y="10062634"/>
                </a:lnTo>
                <a:lnTo>
                  <a:pt x="0" y="10062634"/>
                </a:lnTo>
                <a:lnTo>
                  <a:pt x="0" y="0"/>
                </a:lnTo>
                <a:close/>
              </a:path>
            </a:pathLst>
          </a:custGeom>
          <a:blipFill rotWithShape="1">
            <a:blip r:embed="rId6">
              <a:alphaModFix/>
            </a:blip>
            <a:stretch>
              <a:fillRect b="0" l="0" r="0" t="0"/>
            </a:stretch>
          </a:blipFill>
          <a:ln>
            <a:noFill/>
          </a:ln>
        </p:spPr>
      </p:sp>
      <p:grpSp>
        <p:nvGrpSpPr>
          <p:cNvPr id="227" name="Google Shape;227;p14"/>
          <p:cNvGrpSpPr/>
          <p:nvPr/>
        </p:nvGrpSpPr>
        <p:grpSpPr>
          <a:xfrm>
            <a:off x="1990635" y="388558"/>
            <a:ext cx="14055805" cy="9546238"/>
            <a:chOff x="0" y="-38100"/>
            <a:chExt cx="3701940" cy="2514235"/>
          </a:xfrm>
        </p:grpSpPr>
        <p:sp>
          <p:nvSpPr>
            <p:cNvPr id="228" name="Google Shape;228;p14"/>
            <p:cNvSpPr/>
            <p:nvPr/>
          </p:nvSpPr>
          <p:spPr>
            <a:xfrm>
              <a:off x="0" y="0"/>
              <a:ext cx="3701940" cy="2476135"/>
            </a:xfrm>
            <a:custGeom>
              <a:rect b="b" l="l" r="r" t="t"/>
              <a:pathLst>
                <a:path extrusionOk="0" h="2476135" w="3701940">
                  <a:moveTo>
                    <a:pt x="0" y="0"/>
                  </a:moveTo>
                  <a:lnTo>
                    <a:pt x="3701940" y="0"/>
                  </a:lnTo>
                  <a:lnTo>
                    <a:pt x="3701940" y="2476135"/>
                  </a:lnTo>
                  <a:lnTo>
                    <a:pt x="0" y="2476135"/>
                  </a:lnTo>
                  <a:close/>
                </a:path>
              </a:pathLst>
            </a:custGeom>
            <a:solidFill>
              <a:srgbClr val="DFECE0"/>
            </a:solidFill>
            <a:ln>
              <a:noFill/>
            </a:ln>
          </p:spPr>
        </p:sp>
        <p:sp>
          <p:nvSpPr>
            <p:cNvPr id="229" name="Google Shape;229;p14"/>
            <p:cNvSpPr txBox="1"/>
            <p:nvPr/>
          </p:nvSpPr>
          <p:spPr>
            <a:xfrm>
              <a:off x="0" y="-38100"/>
              <a:ext cx="3701940" cy="2514234"/>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30" name="Google Shape;230;p14"/>
          <p:cNvSpPr txBox="1"/>
          <p:nvPr/>
        </p:nvSpPr>
        <p:spPr>
          <a:xfrm>
            <a:off x="1028700" y="885825"/>
            <a:ext cx="15268665" cy="123634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7200" u="none" cap="none" strike="noStrike">
                <a:solidFill>
                  <a:srgbClr val="3D593D"/>
                </a:solidFill>
                <a:latin typeface="Arial"/>
                <a:ea typeface="Arial"/>
                <a:cs typeface="Arial"/>
                <a:sym typeface="Arial"/>
              </a:rPr>
              <a:t>Abstract:</a:t>
            </a:r>
            <a:endParaRPr/>
          </a:p>
        </p:txBody>
      </p:sp>
      <p:sp>
        <p:nvSpPr>
          <p:cNvPr id="231" name="Google Shape;231;p14"/>
          <p:cNvSpPr txBox="1"/>
          <p:nvPr/>
        </p:nvSpPr>
        <p:spPr>
          <a:xfrm>
            <a:off x="3418221" y="2055495"/>
            <a:ext cx="11200631" cy="6847968"/>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0" i="0" lang="en-US" sz="2969" u="none" cap="none" strike="noStrike">
                <a:solidFill>
                  <a:srgbClr val="223022"/>
                </a:solidFill>
                <a:latin typeface="Arial"/>
                <a:ea typeface="Arial"/>
                <a:cs typeface="Arial"/>
                <a:sym typeface="Arial"/>
              </a:rPr>
              <a:t>Our team will develop a ticket for the Pumah company. This program will organize and register the tickets generated by the company's staff. </a:t>
            </a:r>
            <a:endParaRPr/>
          </a:p>
          <a:p>
            <a:pPr indent="0" lvl="0" marL="0" marR="0" rtl="0" algn="ctr">
              <a:lnSpc>
                <a:spcPct val="140013"/>
              </a:lnSpc>
              <a:spcBef>
                <a:spcPts val="0"/>
              </a:spcBef>
              <a:spcAft>
                <a:spcPts val="0"/>
              </a:spcAft>
              <a:buNone/>
            </a:pPr>
            <a:r>
              <a:rPr b="0" i="0" lang="en-US" sz="2969" u="none" cap="none" strike="noStrike">
                <a:solidFill>
                  <a:srgbClr val="223022"/>
                </a:solidFill>
                <a:latin typeface="Arial"/>
                <a:ea typeface="Arial"/>
                <a:cs typeface="Arial"/>
                <a:sym typeface="Arial"/>
              </a:rPr>
              <a:t>Those tickets are related to the IT department.</a:t>
            </a:r>
            <a:endParaRPr/>
          </a:p>
          <a:p>
            <a:pPr indent="0" lvl="0" marL="0" marR="0" rtl="0" algn="ctr">
              <a:lnSpc>
                <a:spcPct val="140013"/>
              </a:lnSpc>
              <a:spcBef>
                <a:spcPts val="0"/>
              </a:spcBef>
              <a:spcAft>
                <a:spcPts val="0"/>
              </a:spcAft>
              <a:buNone/>
            </a:pPr>
            <a:r>
              <a:rPr b="0" i="0" lang="en-US" sz="2969" u="none" cap="none" strike="noStrike">
                <a:solidFill>
                  <a:srgbClr val="223022"/>
                </a:solidFill>
                <a:latin typeface="Arial"/>
                <a:ea typeface="Arial"/>
                <a:cs typeface="Arial"/>
                <a:sym typeface="Arial"/>
              </a:rPr>
              <a:t>These tickets will be created on a web page developed in Django. Then, the tickets will be saved in a database. Once a week, the system will automatically generate a report to show how many tickets are open, closed, made in that week, etc.</a:t>
            </a:r>
            <a:endParaRPr/>
          </a:p>
          <a:p>
            <a:pPr indent="0" lvl="0" marL="0" marR="0" rtl="0" algn="ctr">
              <a:lnSpc>
                <a:spcPct val="140013"/>
              </a:lnSpc>
              <a:spcBef>
                <a:spcPts val="0"/>
              </a:spcBef>
              <a:spcAft>
                <a:spcPts val="0"/>
              </a:spcAft>
              <a:buNone/>
            </a:pPr>
            <a:r>
              <a:rPr b="0" i="0" lang="en-US" sz="2969" u="none" cap="none" strike="noStrike">
                <a:solidFill>
                  <a:srgbClr val="223022"/>
                </a:solidFill>
                <a:latin typeface="Arial"/>
                <a:ea typeface="Arial"/>
                <a:cs typeface="Arial"/>
                <a:sym typeface="Arial"/>
              </a:rPr>
              <a:t>The development time will be 8 weeks starting the second week of September and ending the first week of November. Next, we will present the finished program to the teachers of Duoc.</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5"/>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237" name="Google Shape;237;p15"/>
          <p:cNvSpPr/>
          <p:nvPr/>
        </p:nvSpPr>
        <p:spPr>
          <a:xfrm>
            <a:off x="2139423" y="-1598406"/>
            <a:ext cx="14009155" cy="13483811"/>
          </a:xfrm>
          <a:custGeom>
            <a:rect b="b" l="l" r="r" t="t"/>
            <a:pathLst>
              <a:path extrusionOk="0" h="13483811" w="14009155">
                <a:moveTo>
                  <a:pt x="0" y="0"/>
                </a:moveTo>
                <a:lnTo>
                  <a:pt x="14009154" y="0"/>
                </a:lnTo>
                <a:lnTo>
                  <a:pt x="14009154" y="13483812"/>
                </a:lnTo>
                <a:lnTo>
                  <a:pt x="0" y="13483812"/>
                </a:lnTo>
                <a:lnTo>
                  <a:pt x="0" y="0"/>
                </a:lnTo>
                <a:close/>
              </a:path>
            </a:pathLst>
          </a:custGeom>
          <a:blipFill rotWithShape="1">
            <a:blip r:embed="rId4">
              <a:alphaModFix/>
            </a:blip>
            <a:stretch>
              <a:fillRect b="0" l="0" r="0" t="0"/>
            </a:stretch>
          </a:blipFill>
          <a:ln>
            <a:noFill/>
          </a:ln>
        </p:spPr>
      </p:sp>
      <p:sp>
        <p:nvSpPr>
          <p:cNvPr id="238" name="Google Shape;238;p15"/>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5">
              <a:alphaModFix/>
            </a:blip>
            <a:stretch>
              <a:fillRect b="0" l="0" r="0" t="0"/>
            </a:stretch>
          </a:blipFill>
          <a:ln>
            <a:noFill/>
          </a:ln>
        </p:spPr>
      </p:sp>
      <p:sp>
        <p:nvSpPr>
          <p:cNvPr id="239" name="Google Shape;239;p15"/>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6">
              <a:alphaModFix/>
            </a:blip>
            <a:stretch>
              <a:fillRect b="0" l="0" r="0" t="0"/>
            </a:stretch>
          </a:blipFill>
          <a:ln>
            <a:noFill/>
          </a:ln>
        </p:spPr>
      </p:sp>
      <p:sp>
        <p:nvSpPr>
          <p:cNvPr id="240" name="Google Shape;240;p15"/>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7">
              <a:alphaModFix/>
            </a:blip>
            <a:stretch>
              <a:fillRect b="0" l="0" r="0" t="0"/>
            </a:stretch>
          </a:blipFill>
          <a:ln>
            <a:noFill/>
          </a:ln>
        </p:spPr>
      </p:sp>
      <p:sp>
        <p:nvSpPr>
          <p:cNvPr id="241" name="Google Shape;241;p15"/>
          <p:cNvSpPr txBox="1"/>
          <p:nvPr/>
        </p:nvSpPr>
        <p:spPr>
          <a:xfrm>
            <a:off x="1509667" y="3452759"/>
            <a:ext cx="15268665" cy="3085402"/>
          </a:xfrm>
          <a:prstGeom prst="rect">
            <a:avLst/>
          </a:prstGeom>
          <a:noFill/>
          <a:ln>
            <a:noFill/>
          </a:ln>
        </p:spPr>
        <p:txBody>
          <a:bodyPr anchorCtr="0" anchor="t" bIns="0" lIns="0" spcFirstLastPara="1" rIns="0" wrap="square" tIns="0">
            <a:spAutoFit/>
          </a:bodyPr>
          <a:lstStyle/>
          <a:p>
            <a:pPr indent="0" lvl="0" marL="0" marR="0" rtl="0" algn="ctr">
              <a:lnSpc>
                <a:spcPct val="113004"/>
              </a:lnSpc>
              <a:spcBef>
                <a:spcPts val="0"/>
              </a:spcBef>
              <a:spcAft>
                <a:spcPts val="0"/>
              </a:spcAft>
              <a:buNone/>
            </a:pPr>
            <a:r>
              <a:rPr b="0" i="0" lang="en-US" sz="10635" u="none" cap="none" strike="noStrike">
                <a:solidFill>
                  <a:srgbClr val="FFFFFF"/>
                </a:solidFill>
                <a:latin typeface="Arial"/>
                <a:ea typeface="Arial"/>
                <a:cs typeface="Arial"/>
                <a:sym typeface="Arial"/>
              </a:rPr>
              <a:t>Gracias</a:t>
            </a:r>
            <a:endParaRPr/>
          </a:p>
          <a:p>
            <a:pPr indent="0" lvl="0" marL="0" marR="0" rtl="0" algn="ctr">
              <a:lnSpc>
                <a:spcPct val="113004"/>
              </a:lnSpc>
              <a:spcBef>
                <a:spcPts val="0"/>
              </a:spcBef>
              <a:spcAft>
                <a:spcPts val="0"/>
              </a:spcAft>
              <a:buNone/>
            </a:pPr>
            <a:r>
              <a:rPr b="0" i="0" lang="en-US" sz="10635" u="none" cap="none" strike="noStrike">
                <a:solidFill>
                  <a:srgbClr val="FFFFFF"/>
                </a:solidFill>
                <a:latin typeface="Arial"/>
                <a:ea typeface="Arial"/>
                <a:cs typeface="Arial"/>
                <a:sym typeface="Arial"/>
              </a:rPr>
              <a:t>por su atención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96" name="Google Shape;96;p2"/>
          <p:cNvSpPr/>
          <p:nvPr/>
        </p:nvSpPr>
        <p:spPr>
          <a:xfrm>
            <a:off x="-3750983" y="7770606"/>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97" name="Google Shape;97;p2"/>
          <p:cNvSpPr/>
          <p:nvPr/>
        </p:nvSpPr>
        <p:spPr>
          <a:xfrm flipH="1" rot="8722272">
            <a:off x="15493190" y="-645632"/>
            <a:ext cx="3532220" cy="5250597"/>
          </a:xfrm>
          <a:custGeom>
            <a:rect b="b" l="l" r="r" t="t"/>
            <a:pathLst>
              <a:path extrusionOk="0" h="5250597" w="3532220">
                <a:moveTo>
                  <a:pt x="3532220" y="0"/>
                </a:moveTo>
                <a:lnTo>
                  <a:pt x="0" y="0"/>
                </a:lnTo>
                <a:lnTo>
                  <a:pt x="0" y="5250596"/>
                </a:lnTo>
                <a:lnTo>
                  <a:pt x="3532220" y="5250596"/>
                </a:lnTo>
                <a:lnTo>
                  <a:pt x="3532220" y="0"/>
                </a:lnTo>
                <a:close/>
              </a:path>
            </a:pathLst>
          </a:custGeom>
          <a:blipFill rotWithShape="1">
            <a:blip r:embed="rId5">
              <a:alphaModFix/>
            </a:blip>
            <a:stretch>
              <a:fillRect b="0" l="0" r="0" t="0"/>
            </a:stretch>
          </a:blipFill>
          <a:ln>
            <a:noFill/>
          </a:ln>
        </p:spPr>
      </p:sp>
      <p:sp>
        <p:nvSpPr>
          <p:cNvPr id="98" name="Google Shape;98;p2"/>
          <p:cNvSpPr/>
          <p:nvPr/>
        </p:nvSpPr>
        <p:spPr>
          <a:xfrm flipH="1">
            <a:off x="16550780" y="8562451"/>
            <a:ext cx="3056701" cy="5125565"/>
          </a:xfrm>
          <a:custGeom>
            <a:rect b="b" l="l" r="r" t="t"/>
            <a:pathLst>
              <a:path extrusionOk="0" h="5125565" w="3056701">
                <a:moveTo>
                  <a:pt x="3056701" y="0"/>
                </a:moveTo>
                <a:lnTo>
                  <a:pt x="0" y="0"/>
                </a:lnTo>
                <a:lnTo>
                  <a:pt x="0" y="5125565"/>
                </a:lnTo>
                <a:lnTo>
                  <a:pt x="3056701" y="5125565"/>
                </a:lnTo>
                <a:lnTo>
                  <a:pt x="3056701" y="0"/>
                </a:lnTo>
                <a:close/>
              </a:path>
            </a:pathLst>
          </a:custGeom>
          <a:blipFill rotWithShape="1">
            <a:blip r:embed="rId6">
              <a:alphaModFix/>
            </a:blip>
            <a:stretch>
              <a:fillRect b="0" l="0" r="0" t="0"/>
            </a:stretch>
          </a:blipFill>
          <a:ln>
            <a:noFill/>
          </a:ln>
        </p:spPr>
      </p:sp>
      <p:sp>
        <p:nvSpPr>
          <p:cNvPr id="99" name="Google Shape;99;p2"/>
          <p:cNvSpPr txBox="1"/>
          <p:nvPr/>
        </p:nvSpPr>
        <p:spPr>
          <a:xfrm>
            <a:off x="1540284" y="4180840"/>
            <a:ext cx="3638360" cy="182054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223022"/>
                </a:solidFill>
                <a:latin typeface="Arial"/>
                <a:ea typeface="Arial"/>
                <a:cs typeface="Arial"/>
                <a:sym typeface="Arial"/>
              </a:rPr>
              <a:t>Sebastian vargas</a:t>
            </a:r>
            <a:endParaRPr/>
          </a:p>
        </p:txBody>
      </p:sp>
      <p:sp>
        <p:nvSpPr>
          <p:cNvPr id="100" name="Google Shape;100;p2"/>
          <p:cNvSpPr/>
          <p:nvPr/>
        </p:nvSpPr>
        <p:spPr>
          <a:xfrm>
            <a:off x="-3598583" y="7923006"/>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101" name="Google Shape;101;p2"/>
          <p:cNvSpPr txBox="1"/>
          <p:nvPr/>
        </p:nvSpPr>
        <p:spPr>
          <a:xfrm>
            <a:off x="1028700" y="885825"/>
            <a:ext cx="15268665" cy="123634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7200" u="none" cap="none" strike="noStrike">
                <a:solidFill>
                  <a:srgbClr val="3D593D"/>
                </a:solidFill>
                <a:latin typeface="Arial"/>
                <a:ea typeface="Arial"/>
                <a:cs typeface="Arial"/>
                <a:sym typeface="Arial"/>
              </a:rPr>
              <a:t>Nuestro Equipo:</a:t>
            </a:r>
            <a:endParaRPr/>
          </a:p>
        </p:txBody>
      </p:sp>
      <p:sp>
        <p:nvSpPr>
          <p:cNvPr id="102" name="Google Shape;102;p2"/>
          <p:cNvSpPr txBox="1"/>
          <p:nvPr/>
        </p:nvSpPr>
        <p:spPr>
          <a:xfrm>
            <a:off x="7324820" y="4180840"/>
            <a:ext cx="3638360" cy="182054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223022"/>
                </a:solidFill>
                <a:latin typeface="Arial"/>
                <a:ea typeface="Arial"/>
                <a:cs typeface="Arial"/>
                <a:sym typeface="Arial"/>
              </a:rPr>
              <a:t>Felipe Ojeda</a:t>
            </a:r>
            <a:endParaRPr/>
          </a:p>
        </p:txBody>
      </p:sp>
      <p:sp>
        <p:nvSpPr>
          <p:cNvPr id="103" name="Google Shape;103;p2"/>
          <p:cNvSpPr txBox="1"/>
          <p:nvPr/>
        </p:nvSpPr>
        <p:spPr>
          <a:xfrm>
            <a:off x="13620940" y="4180840"/>
            <a:ext cx="3638360" cy="182054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223022"/>
                </a:solidFill>
                <a:latin typeface="Arial"/>
                <a:ea typeface="Arial"/>
                <a:cs typeface="Arial"/>
                <a:sym typeface="Arial"/>
              </a:rPr>
              <a:t>Matias Leyton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3"/>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09" name="Google Shape;109;p3"/>
          <p:cNvSpPr/>
          <p:nvPr/>
        </p:nvSpPr>
        <p:spPr>
          <a:xfrm rot="6945466">
            <a:off x="-314661" y="6721830"/>
            <a:ext cx="2686721" cy="3993775"/>
          </a:xfrm>
          <a:custGeom>
            <a:rect b="b" l="l" r="r" t="t"/>
            <a:pathLst>
              <a:path extrusionOk="0" h="3993775" w="2686721">
                <a:moveTo>
                  <a:pt x="0" y="0"/>
                </a:moveTo>
                <a:lnTo>
                  <a:pt x="2686722" y="0"/>
                </a:lnTo>
                <a:lnTo>
                  <a:pt x="2686722" y="3993776"/>
                </a:lnTo>
                <a:lnTo>
                  <a:pt x="0" y="3993776"/>
                </a:lnTo>
                <a:lnTo>
                  <a:pt x="0" y="0"/>
                </a:lnTo>
                <a:close/>
              </a:path>
            </a:pathLst>
          </a:custGeom>
          <a:blipFill rotWithShape="1">
            <a:blip r:embed="rId4">
              <a:alphaModFix/>
            </a:blip>
            <a:stretch>
              <a:fillRect b="0" l="0" r="0" t="0"/>
            </a:stretch>
          </a:blipFill>
          <a:ln>
            <a:noFill/>
          </a:ln>
        </p:spPr>
      </p:sp>
      <p:grpSp>
        <p:nvGrpSpPr>
          <p:cNvPr id="110" name="Google Shape;110;p3"/>
          <p:cNvGrpSpPr/>
          <p:nvPr/>
        </p:nvGrpSpPr>
        <p:grpSpPr>
          <a:xfrm>
            <a:off x="1028700" y="2428818"/>
            <a:ext cx="10276151" cy="7248731"/>
            <a:chOff x="0" y="-38100"/>
            <a:chExt cx="2706476" cy="1909131"/>
          </a:xfrm>
        </p:grpSpPr>
        <p:sp>
          <p:nvSpPr>
            <p:cNvPr id="111" name="Google Shape;111;p3"/>
            <p:cNvSpPr/>
            <p:nvPr/>
          </p:nvSpPr>
          <p:spPr>
            <a:xfrm>
              <a:off x="0" y="0"/>
              <a:ext cx="2706476" cy="1871031"/>
            </a:xfrm>
            <a:custGeom>
              <a:rect b="b" l="l" r="r" t="t"/>
              <a:pathLst>
                <a:path extrusionOk="0" h="1871031" w="2706476">
                  <a:moveTo>
                    <a:pt x="0" y="0"/>
                  </a:moveTo>
                  <a:lnTo>
                    <a:pt x="2706476" y="0"/>
                  </a:lnTo>
                  <a:lnTo>
                    <a:pt x="2706476" y="1871031"/>
                  </a:lnTo>
                  <a:lnTo>
                    <a:pt x="0" y="1871031"/>
                  </a:lnTo>
                  <a:close/>
                </a:path>
              </a:pathLst>
            </a:custGeom>
            <a:solidFill>
              <a:srgbClr val="DFECE0"/>
            </a:solidFill>
            <a:ln>
              <a:noFill/>
            </a:ln>
          </p:spPr>
        </p:sp>
        <p:sp>
          <p:nvSpPr>
            <p:cNvPr id="112" name="Google Shape;112;p3"/>
            <p:cNvSpPr txBox="1"/>
            <p:nvPr/>
          </p:nvSpPr>
          <p:spPr>
            <a:xfrm>
              <a:off x="0" y="-38100"/>
              <a:ext cx="2706476" cy="190913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13" name="Google Shape;113;p3"/>
          <p:cNvSpPr txBox="1"/>
          <p:nvPr/>
        </p:nvSpPr>
        <p:spPr>
          <a:xfrm>
            <a:off x="1028700" y="885825"/>
            <a:ext cx="15268665" cy="123634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7200" u="none" cap="none" strike="noStrike">
                <a:solidFill>
                  <a:srgbClr val="3D593D"/>
                </a:solidFill>
                <a:latin typeface="Arial"/>
                <a:ea typeface="Arial"/>
                <a:cs typeface="Arial"/>
                <a:sym typeface="Arial"/>
              </a:rPr>
              <a:t>Contexto:</a:t>
            </a:r>
            <a:endParaRPr/>
          </a:p>
        </p:txBody>
      </p:sp>
      <p:sp>
        <p:nvSpPr>
          <p:cNvPr id="114" name="Google Shape;114;p3"/>
          <p:cNvSpPr/>
          <p:nvPr/>
        </p:nvSpPr>
        <p:spPr>
          <a:xfrm rot="10147575">
            <a:off x="13906889" y="-2057400"/>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5">
              <a:alphaModFix/>
            </a:blip>
            <a:stretch>
              <a:fillRect b="0" l="0" r="0" t="0"/>
            </a:stretch>
          </a:blipFill>
          <a:ln>
            <a:noFill/>
          </a:ln>
        </p:spPr>
      </p:sp>
      <p:grpSp>
        <p:nvGrpSpPr>
          <p:cNvPr id="115" name="Google Shape;115;p3"/>
          <p:cNvGrpSpPr/>
          <p:nvPr/>
        </p:nvGrpSpPr>
        <p:grpSpPr>
          <a:xfrm>
            <a:off x="10073311" y="1575435"/>
            <a:ext cx="6415892" cy="8621981"/>
            <a:chOff x="0" y="0"/>
            <a:chExt cx="3663950" cy="4923790"/>
          </a:xfrm>
        </p:grpSpPr>
        <p:sp>
          <p:nvSpPr>
            <p:cNvPr id="116" name="Google Shape;116;p3"/>
            <p:cNvSpPr/>
            <p:nvPr/>
          </p:nvSpPr>
          <p:spPr>
            <a:xfrm>
              <a:off x="31750" y="31750"/>
              <a:ext cx="3600450" cy="4859020"/>
            </a:xfrm>
            <a:custGeom>
              <a:rect b="b" l="l" r="r" t="t"/>
              <a:pathLst>
                <a:path extrusionOk="0" h="4859020" w="360045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rotWithShape="1">
              <a:blip r:embed="rId6">
                <a:alphaModFix/>
              </a:blip>
              <a:stretch>
                <a:fillRect b="0" l="-606" r="-60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0" y="0"/>
              <a:ext cx="3663950" cy="4923790"/>
            </a:xfrm>
            <a:custGeom>
              <a:rect b="b" l="l" r="r" t="t"/>
              <a:pathLst>
                <a:path extrusionOk="0" h="4923790" w="366395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DFE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3"/>
          <p:cNvSpPr txBox="1"/>
          <p:nvPr/>
        </p:nvSpPr>
        <p:spPr>
          <a:xfrm>
            <a:off x="1656858" y="3478697"/>
            <a:ext cx="8088387" cy="3925571"/>
          </a:xfrm>
          <a:prstGeom prst="rect">
            <a:avLst/>
          </a:prstGeom>
          <a:noFill/>
          <a:ln>
            <a:noFill/>
          </a:ln>
        </p:spPr>
        <p:txBody>
          <a:bodyPr anchorCtr="0" anchor="t" bIns="0" lIns="0" spcFirstLastPara="1" rIns="0" wrap="square" tIns="0">
            <a:spAutoFit/>
          </a:bodyPr>
          <a:lstStyle/>
          <a:p>
            <a:pPr indent="0" lvl="0" marL="0" marR="0" rtl="0" algn="l">
              <a:lnSpc>
                <a:spcPct val="140010"/>
              </a:lnSpc>
              <a:spcBef>
                <a:spcPts val="0"/>
              </a:spcBef>
              <a:spcAft>
                <a:spcPts val="0"/>
              </a:spcAft>
              <a:buNone/>
            </a:pPr>
            <a:r>
              <a:rPr b="0" i="0" lang="en-US" sz="3699" u="none" cap="none" strike="noStrike">
                <a:solidFill>
                  <a:srgbClr val="223022"/>
                </a:solidFill>
                <a:latin typeface="Arial"/>
                <a:ea typeface="Arial"/>
                <a:cs typeface="Arial"/>
                <a:sym typeface="Arial"/>
              </a:rPr>
              <a:t>La empresa Pumah a encomendado a uno de nuestros integrantes realizar un sistema de tickets para registrar los problemas que se generan para que el equipo de TI los solucione.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4"/>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24" name="Google Shape;124;p4"/>
          <p:cNvSpPr/>
          <p:nvPr/>
        </p:nvSpPr>
        <p:spPr>
          <a:xfrm rot="-8974127">
            <a:off x="-314661" y="-421453"/>
            <a:ext cx="2686721" cy="3993775"/>
          </a:xfrm>
          <a:custGeom>
            <a:rect b="b" l="l" r="r" t="t"/>
            <a:pathLst>
              <a:path extrusionOk="0" h="3993775" w="2686721">
                <a:moveTo>
                  <a:pt x="0" y="0"/>
                </a:moveTo>
                <a:lnTo>
                  <a:pt x="2686722" y="0"/>
                </a:lnTo>
                <a:lnTo>
                  <a:pt x="2686722" y="3993776"/>
                </a:lnTo>
                <a:lnTo>
                  <a:pt x="0" y="3993776"/>
                </a:lnTo>
                <a:lnTo>
                  <a:pt x="0" y="0"/>
                </a:lnTo>
                <a:close/>
              </a:path>
            </a:pathLst>
          </a:custGeom>
          <a:blipFill rotWithShape="1">
            <a:blip r:embed="rId4">
              <a:alphaModFix/>
            </a:blip>
            <a:stretch>
              <a:fillRect b="0" l="0" r="0" t="0"/>
            </a:stretch>
          </a:blipFill>
          <a:ln>
            <a:noFill/>
          </a:ln>
        </p:spPr>
      </p:sp>
      <p:sp>
        <p:nvSpPr>
          <p:cNvPr id="125" name="Google Shape;125;p4"/>
          <p:cNvSpPr/>
          <p:nvPr/>
        </p:nvSpPr>
        <p:spPr>
          <a:xfrm rot="10147575">
            <a:off x="14327772" y="7157131"/>
            <a:ext cx="5863057" cy="4114800"/>
          </a:xfrm>
          <a:custGeom>
            <a:rect b="b" l="l" r="r" t="t"/>
            <a:pathLst>
              <a:path extrusionOk="0" h="4114800" w="5863057">
                <a:moveTo>
                  <a:pt x="0" y="0"/>
                </a:moveTo>
                <a:lnTo>
                  <a:pt x="5863056" y="0"/>
                </a:lnTo>
                <a:lnTo>
                  <a:pt x="5863056" y="4114800"/>
                </a:lnTo>
                <a:lnTo>
                  <a:pt x="0" y="4114800"/>
                </a:lnTo>
                <a:lnTo>
                  <a:pt x="0" y="0"/>
                </a:lnTo>
                <a:close/>
              </a:path>
            </a:pathLst>
          </a:custGeom>
          <a:blipFill rotWithShape="1">
            <a:blip r:embed="rId5">
              <a:alphaModFix/>
            </a:blip>
            <a:stretch>
              <a:fillRect b="0" l="0" r="0" t="0"/>
            </a:stretch>
          </a:blipFill>
          <a:ln>
            <a:noFill/>
          </a:ln>
        </p:spPr>
      </p:sp>
      <p:sp>
        <p:nvSpPr>
          <p:cNvPr id="126" name="Google Shape;126;p4"/>
          <p:cNvSpPr/>
          <p:nvPr/>
        </p:nvSpPr>
        <p:spPr>
          <a:xfrm rot="10669215">
            <a:off x="3598538" y="1249109"/>
            <a:ext cx="10454684" cy="10062633"/>
          </a:xfrm>
          <a:custGeom>
            <a:rect b="b" l="l" r="r" t="t"/>
            <a:pathLst>
              <a:path extrusionOk="0" h="10062633" w="10454684">
                <a:moveTo>
                  <a:pt x="0" y="0"/>
                </a:moveTo>
                <a:lnTo>
                  <a:pt x="10454684" y="0"/>
                </a:lnTo>
                <a:lnTo>
                  <a:pt x="10454684" y="10062634"/>
                </a:lnTo>
                <a:lnTo>
                  <a:pt x="0" y="10062634"/>
                </a:lnTo>
                <a:lnTo>
                  <a:pt x="0" y="0"/>
                </a:lnTo>
                <a:close/>
              </a:path>
            </a:pathLst>
          </a:custGeom>
          <a:blipFill rotWithShape="1">
            <a:blip r:embed="rId6">
              <a:alphaModFix/>
            </a:blip>
            <a:stretch>
              <a:fillRect b="0" l="0" r="0" t="0"/>
            </a:stretch>
          </a:blipFill>
          <a:ln>
            <a:noFill/>
          </a:ln>
        </p:spPr>
      </p:sp>
      <p:grpSp>
        <p:nvGrpSpPr>
          <p:cNvPr id="127" name="Google Shape;127;p4"/>
          <p:cNvGrpSpPr/>
          <p:nvPr/>
        </p:nvGrpSpPr>
        <p:grpSpPr>
          <a:xfrm>
            <a:off x="1990635" y="3558274"/>
            <a:ext cx="14306731" cy="5160444"/>
            <a:chOff x="0" y="-38100"/>
            <a:chExt cx="3768028" cy="1359129"/>
          </a:xfrm>
        </p:grpSpPr>
        <p:sp>
          <p:nvSpPr>
            <p:cNvPr id="128" name="Google Shape;128;p4"/>
            <p:cNvSpPr/>
            <p:nvPr/>
          </p:nvSpPr>
          <p:spPr>
            <a:xfrm>
              <a:off x="0" y="0"/>
              <a:ext cx="3768028" cy="1321029"/>
            </a:xfrm>
            <a:custGeom>
              <a:rect b="b" l="l" r="r" t="t"/>
              <a:pathLst>
                <a:path extrusionOk="0" h="1321029" w="3768028">
                  <a:moveTo>
                    <a:pt x="0" y="0"/>
                  </a:moveTo>
                  <a:lnTo>
                    <a:pt x="3768028" y="0"/>
                  </a:lnTo>
                  <a:lnTo>
                    <a:pt x="3768028" y="1321029"/>
                  </a:lnTo>
                  <a:lnTo>
                    <a:pt x="0" y="1321029"/>
                  </a:lnTo>
                  <a:close/>
                </a:path>
              </a:pathLst>
            </a:custGeom>
            <a:solidFill>
              <a:srgbClr val="DFECE0"/>
            </a:solidFill>
            <a:ln>
              <a:noFill/>
            </a:ln>
          </p:spPr>
        </p:sp>
        <p:sp>
          <p:nvSpPr>
            <p:cNvPr id="129" name="Google Shape;129;p4"/>
            <p:cNvSpPr txBox="1"/>
            <p:nvPr/>
          </p:nvSpPr>
          <p:spPr>
            <a:xfrm>
              <a:off x="0" y="-38100"/>
              <a:ext cx="3768028" cy="135912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30" name="Google Shape;130;p4"/>
          <p:cNvSpPr txBox="1"/>
          <p:nvPr/>
        </p:nvSpPr>
        <p:spPr>
          <a:xfrm>
            <a:off x="1028700" y="885825"/>
            <a:ext cx="15268665" cy="123634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7200" u="none" cap="none" strike="noStrike">
                <a:solidFill>
                  <a:srgbClr val="3D593D"/>
                </a:solidFill>
                <a:latin typeface="Arial"/>
                <a:ea typeface="Arial"/>
                <a:cs typeface="Arial"/>
                <a:sym typeface="Arial"/>
              </a:rPr>
              <a:t>Objetivo Principal:</a:t>
            </a:r>
            <a:endParaRPr/>
          </a:p>
        </p:txBody>
      </p:sp>
      <p:sp>
        <p:nvSpPr>
          <p:cNvPr id="131" name="Google Shape;131;p4"/>
          <p:cNvSpPr txBox="1"/>
          <p:nvPr/>
        </p:nvSpPr>
        <p:spPr>
          <a:xfrm>
            <a:off x="2165631" y="3881329"/>
            <a:ext cx="13956738" cy="4582796"/>
          </a:xfrm>
          <a:prstGeom prst="rect">
            <a:avLst/>
          </a:prstGeom>
          <a:noFill/>
          <a:ln>
            <a:noFill/>
          </a:ln>
        </p:spPr>
        <p:txBody>
          <a:bodyPr anchorCtr="0" anchor="t" bIns="0" lIns="0" spcFirstLastPara="1" rIns="0" wrap="square" tIns="0">
            <a:spAutoFit/>
          </a:bodyPr>
          <a:lstStyle/>
          <a:p>
            <a:pPr indent="0" lvl="0" marL="0" marR="0" rtl="0" algn="ctr">
              <a:lnSpc>
                <a:spcPct val="140010"/>
              </a:lnSpc>
              <a:spcBef>
                <a:spcPts val="0"/>
              </a:spcBef>
              <a:spcAft>
                <a:spcPts val="0"/>
              </a:spcAft>
              <a:buNone/>
            </a:pPr>
            <a:r>
              <a:rPr b="0" i="0" lang="en-US" sz="3699" u="none" cap="none" strike="noStrike">
                <a:solidFill>
                  <a:srgbClr val="223022"/>
                </a:solidFill>
                <a:latin typeface="Arial"/>
                <a:ea typeface="Arial"/>
                <a:cs typeface="Arial"/>
                <a:sym typeface="Arial"/>
              </a:rPr>
              <a:t>Nuestro objetivo principal es desarrollar una pagina web en donde los usuarios puedan ingresar los tickets que tengan acerca de sus problema para que el equipo de TI pueda ser informados y puedan ver los tickets de una manera organizada. Los tickets podrán ser organizados por priorización de ticket. Tambien como objetivo tenemos entregar un informe de los tickets.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5"/>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37" name="Google Shape;137;p5"/>
          <p:cNvSpPr/>
          <p:nvPr/>
        </p:nvSpPr>
        <p:spPr>
          <a:xfrm rot="-8974127">
            <a:off x="-314661" y="-421453"/>
            <a:ext cx="2686721" cy="3993775"/>
          </a:xfrm>
          <a:custGeom>
            <a:rect b="b" l="l" r="r" t="t"/>
            <a:pathLst>
              <a:path extrusionOk="0" h="3993775" w="2686721">
                <a:moveTo>
                  <a:pt x="0" y="0"/>
                </a:moveTo>
                <a:lnTo>
                  <a:pt x="2686722" y="0"/>
                </a:lnTo>
                <a:lnTo>
                  <a:pt x="2686722" y="3993776"/>
                </a:lnTo>
                <a:lnTo>
                  <a:pt x="0" y="3993776"/>
                </a:lnTo>
                <a:lnTo>
                  <a:pt x="0" y="0"/>
                </a:lnTo>
                <a:close/>
              </a:path>
            </a:pathLst>
          </a:custGeom>
          <a:blipFill rotWithShape="1">
            <a:blip r:embed="rId4">
              <a:alphaModFix/>
            </a:blip>
            <a:stretch>
              <a:fillRect b="0" l="0" r="0" t="0"/>
            </a:stretch>
          </a:blipFill>
          <a:ln>
            <a:noFill/>
          </a:ln>
        </p:spPr>
      </p:sp>
      <p:sp>
        <p:nvSpPr>
          <p:cNvPr id="138" name="Google Shape;138;p5"/>
          <p:cNvSpPr/>
          <p:nvPr/>
        </p:nvSpPr>
        <p:spPr>
          <a:xfrm rot="10147575">
            <a:off x="14327772" y="7157131"/>
            <a:ext cx="5863057" cy="4114800"/>
          </a:xfrm>
          <a:custGeom>
            <a:rect b="b" l="l" r="r" t="t"/>
            <a:pathLst>
              <a:path extrusionOk="0" h="4114800" w="5863057">
                <a:moveTo>
                  <a:pt x="0" y="0"/>
                </a:moveTo>
                <a:lnTo>
                  <a:pt x="5863056" y="0"/>
                </a:lnTo>
                <a:lnTo>
                  <a:pt x="5863056" y="4114800"/>
                </a:lnTo>
                <a:lnTo>
                  <a:pt x="0" y="4114800"/>
                </a:lnTo>
                <a:lnTo>
                  <a:pt x="0" y="0"/>
                </a:lnTo>
                <a:close/>
              </a:path>
            </a:pathLst>
          </a:custGeom>
          <a:blipFill rotWithShape="1">
            <a:blip r:embed="rId5">
              <a:alphaModFix/>
            </a:blip>
            <a:stretch>
              <a:fillRect b="0" l="0" r="0" t="0"/>
            </a:stretch>
          </a:blipFill>
          <a:ln>
            <a:noFill/>
          </a:ln>
        </p:spPr>
      </p:sp>
      <p:sp>
        <p:nvSpPr>
          <p:cNvPr id="139" name="Google Shape;139;p5"/>
          <p:cNvSpPr/>
          <p:nvPr/>
        </p:nvSpPr>
        <p:spPr>
          <a:xfrm rot="10669215">
            <a:off x="3598538" y="1249109"/>
            <a:ext cx="10454684" cy="10062633"/>
          </a:xfrm>
          <a:custGeom>
            <a:rect b="b" l="l" r="r" t="t"/>
            <a:pathLst>
              <a:path extrusionOk="0" h="10062633" w="10454684">
                <a:moveTo>
                  <a:pt x="0" y="0"/>
                </a:moveTo>
                <a:lnTo>
                  <a:pt x="10454684" y="0"/>
                </a:lnTo>
                <a:lnTo>
                  <a:pt x="10454684" y="10062634"/>
                </a:lnTo>
                <a:lnTo>
                  <a:pt x="0" y="10062634"/>
                </a:lnTo>
                <a:lnTo>
                  <a:pt x="0" y="0"/>
                </a:lnTo>
                <a:close/>
              </a:path>
            </a:pathLst>
          </a:custGeom>
          <a:blipFill rotWithShape="1">
            <a:blip r:embed="rId6">
              <a:alphaModFix/>
            </a:blip>
            <a:stretch>
              <a:fillRect b="0" l="0" r="0" t="0"/>
            </a:stretch>
          </a:blipFill>
          <a:ln>
            <a:noFill/>
          </a:ln>
        </p:spPr>
      </p:sp>
      <p:sp>
        <p:nvSpPr>
          <p:cNvPr id="140" name="Google Shape;140;p5"/>
          <p:cNvSpPr txBox="1"/>
          <p:nvPr/>
        </p:nvSpPr>
        <p:spPr>
          <a:xfrm>
            <a:off x="1191547" y="4215730"/>
            <a:ext cx="15268665" cy="123634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7200" u="none" cap="none" strike="noStrike">
                <a:solidFill>
                  <a:srgbClr val="3D593D"/>
                </a:solidFill>
                <a:latin typeface="Arial"/>
                <a:ea typeface="Arial"/>
                <a:cs typeface="Arial"/>
                <a:sym typeface="Arial"/>
              </a:rPr>
              <a:t>CARTA GANTT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6"/>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46" name="Google Shape;146;p6"/>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147" name="Google Shape;147;p6"/>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5">
              <a:alphaModFix/>
            </a:blip>
            <a:stretch>
              <a:fillRect b="0" l="0" r="0" t="0"/>
            </a:stretch>
          </a:blipFill>
          <a:ln>
            <a:noFill/>
          </a:ln>
        </p:spPr>
      </p:sp>
      <p:sp>
        <p:nvSpPr>
          <p:cNvPr id="148" name="Google Shape;148;p6"/>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6">
              <a:alphaModFix/>
            </a:blip>
            <a:stretch>
              <a:fillRect b="0" l="0" r="0" t="0"/>
            </a:stretch>
          </a:blipFill>
          <a:ln>
            <a:noFill/>
          </a:ln>
        </p:spPr>
      </p:sp>
      <p:sp>
        <p:nvSpPr>
          <p:cNvPr id="149" name="Google Shape;149;p6"/>
          <p:cNvSpPr/>
          <p:nvPr/>
        </p:nvSpPr>
        <p:spPr>
          <a:xfrm>
            <a:off x="334137" y="1179799"/>
            <a:ext cx="8809863" cy="6911186"/>
          </a:xfrm>
          <a:custGeom>
            <a:rect b="b" l="l" r="r" t="t"/>
            <a:pathLst>
              <a:path extrusionOk="0" h="6911186" w="8809863">
                <a:moveTo>
                  <a:pt x="0" y="0"/>
                </a:moveTo>
                <a:lnTo>
                  <a:pt x="8809863" y="0"/>
                </a:lnTo>
                <a:lnTo>
                  <a:pt x="8809863" y="6911186"/>
                </a:lnTo>
                <a:lnTo>
                  <a:pt x="0" y="6911186"/>
                </a:lnTo>
                <a:lnTo>
                  <a:pt x="0" y="0"/>
                </a:lnTo>
                <a:close/>
              </a:path>
            </a:pathLst>
          </a:custGeom>
          <a:blipFill rotWithShape="1">
            <a:blip r:embed="rId7">
              <a:alphaModFix/>
            </a:blip>
            <a:stretch>
              <a:fillRect b="0" l="0" r="0" t="0"/>
            </a:stretch>
          </a:blipFill>
          <a:ln>
            <a:noFill/>
          </a:ln>
        </p:spPr>
      </p:sp>
      <p:sp>
        <p:nvSpPr>
          <p:cNvPr id="150" name="Google Shape;150;p6"/>
          <p:cNvSpPr/>
          <p:nvPr/>
        </p:nvSpPr>
        <p:spPr>
          <a:xfrm>
            <a:off x="9651165" y="2018258"/>
            <a:ext cx="7982737" cy="5591357"/>
          </a:xfrm>
          <a:custGeom>
            <a:rect b="b" l="l" r="r" t="t"/>
            <a:pathLst>
              <a:path extrusionOk="0" h="5591357" w="7982737">
                <a:moveTo>
                  <a:pt x="0" y="0"/>
                </a:moveTo>
                <a:lnTo>
                  <a:pt x="7982738" y="0"/>
                </a:lnTo>
                <a:lnTo>
                  <a:pt x="7982738" y="5591357"/>
                </a:lnTo>
                <a:lnTo>
                  <a:pt x="0" y="5591357"/>
                </a:lnTo>
                <a:lnTo>
                  <a:pt x="0" y="0"/>
                </a:lnTo>
                <a:close/>
              </a:path>
            </a:pathLst>
          </a:custGeom>
          <a:blipFill rotWithShape="1">
            <a:blip r:embed="rId8">
              <a:alphaModFix/>
            </a:blip>
            <a:stretch>
              <a:fillRect b="0" l="0" r="0" t="0"/>
            </a:stretch>
          </a:blip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7"/>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56" name="Google Shape;156;p7"/>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157" name="Google Shape;157;p7"/>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5">
              <a:alphaModFix/>
            </a:blip>
            <a:stretch>
              <a:fillRect b="0" l="0" r="0" t="0"/>
            </a:stretch>
          </a:blipFill>
          <a:ln>
            <a:noFill/>
          </a:ln>
        </p:spPr>
      </p:sp>
      <p:sp>
        <p:nvSpPr>
          <p:cNvPr id="158" name="Google Shape;158;p7"/>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6">
              <a:alphaModFix/>
            </a:blip>
            <a:stretch>
              <a:fillRect b="0" l="0" r="0" t="0"/>
            </a:stretch>
          </a:blipFill>
          <a:ln>
            <a:noFill/>
          </a:ln>
        </p:spPr>
      </p:sp>
      <p:sp>
        <p:nvSpPr>
          <p:cNvPr id="159" name="Google Shape;159;p7"/>
          <p:cNvSpPr/>
          <p:nvPr/>
        </p:nvSpPr>
        <p:spPr>
          <a:xfrm>
            <a:off x="2499508" y="1599771"/>
            <a:ext cx="13288985" cy="7087459"/>
          </a:xfrm>
          <a:custGeom>
            <a:rect b="b" l="l" r="r" t="t"/>
            <a:pathLst>
              <a:path extrusionOk="0" h="7087459" w="13288985">
                <a:moveTo>
                  <a:pt x="0" y="0"/>
                </a:moveTo>
                <a:lnTo>
                  <a:pt x="13288984" y="0"/>
                </a:lnTo>
                <a:lnTo>
                  <a:pt x="13288984" y="7087458"/>
                </a:lnTo>
                <a:lnTo>
                  <a:pt x="0" y="7087458"/>
                </a:lnTo>
                <a:lnTo>
                  <a:pt x="0" y="0"/>
                </a:lnTo>
                <a:close/>
              </a:path>
            </a:pathLst>
          </a:custGeom>
          <a:blipFill rotWithShape="1">
            <a:blip r:embed="rId7">
              <a:alphaModFix/>
            </a:blip>
            <a:stretch>
              <a:fillRect b="0" l="0" r="0" t="0"/>
            </a:stretch>
          </a:blipFill>
          <a:ln>
            <a:noFill/>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8"/>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65" name="Google Shape;165;p8"/>
          <p:cNvSpPr/>
          <p:nvPr/>
        </p:nvSpPr>
        <p:spPr>
          <a:xfrm rot="-8974127">
            <a:off x="-314661" y="-421453"/>
            <a:ext cx="2686721" cy="3993775"/>
          </a:xfrm>
          <a:custGeom>
            <a:rect b="b" l="l" r="r" t="t"/>
            <a:pathLst>
              <a:path extrusionOk="0" h="3993775" w="2686721">
                <a:moveTo>
                  <a:pt x="0" y="0"/>
                </a:moveTo>
                <a:lnTo>
                  <a:pt x="2686722" y="0"/>
                </a:lnTo>
                <a:lnTo>
                  <a:pt x="2686722" y="3993776"/>
                </a:lnTo>
                <a:lnTo>
                  <a:pt x="0" y="3993776"/>
                </a:lnTo>
                <a:lnTo>
                  <a:pt x="0" y="0"/>
                </a:lnTo>
                <a:close/>
              </a:path>
            </a:pathLst>
          </a:custGeom>
          <a:blipFill rotWithShape="1">
            <a:blip r:embed="rId4">
              <a:alphaModFix/>
            </a:blip>
            <a:stretch>
              <a:fillRect b="0" l="0" r="0" t="0"/>
            </a:stretch>
          </a:blipFill>
          <a:ln>
            <a:noFill/>
          </a:ln>
        </p:spPr>
      </p:sp>
      <p:sp>
        <p:nvSpPr>
          <p:cNvPr id="166" name="Google Shape;166;p8"/>
          <p:cNvSpPr/>
          <p:nvPr/>
        </p:nvSpPr>
        <p:spPr>
          <a:xfrm rot="10147575">
            <a:off x="14327772" y="7157131"/>
            <a:ext cx="5863057" cy="4114800"/>
          </a:xfrm>
          <a:custGeom>
            <a:rect b="b" l="l" r="r" t="t"/>
            <a:pathLst>
              <a:path extrusionOk="0" h="4114800" w="5863057">
                <a:moveTo>
                  <a:pt x="0" y="0"/>
                </a:moveTo>
                <a:lnTo>
                  <a:pt x="5863056" y="0"/>
                </a:lnTo>
                <a:lnTo>
                  <a:pt x="5863056" y="4114800"/>
                </a:lnTo>
                <a:lnTo>
                  <a:pt x="0" y="4114800"/>
                </a:lnTo>
                <a:lnTo>
                  <a:pt x="0" y="0"/>
                </a:lnTo>
                <a:close/>
              </a:path>
            </a:pathLst>
          </a:custGeom>
          <a:blipFill rotWithShape="1">
            <a:blip r:embed="rId5">
              <a:alphaModFix/>
            </a:blip>
            <a:stretch>
              <a:fillRect b="0" l="0" r="0" t="0"/>
            </a:stretch>
          </a:blipFill>
          <a:ln>
            <a:noFill/>
          </a:ln>
        </p:spPr>
      </p:sp>
      <p:sp>
        <p:nvSpPr>
          <p:cNvPr id="167" name="Google Shape;167;p8"/>
          <p:cNvSpPr/>
          <p:nvPr/>
        </p:nvSpPr>
        <p:spPr>
          <a:xfrm rot="10669215">
            <a:off x="3598538" y="1249109"/>
            <a:ext cx="10454684" cy="10062633"/>
          </a:xfrm>
          <a:custGeom>
            <a:rect b="b" l="l" r="r" t="t"/>
            <a:pathLst>
              <a:path extrusionOk="0" h="10062633" w="10454684">
                <a:moveTo>
                  <a:pt x="0" y="0"/>
                </a:moveTo>
                <a:lnTo>
                  <a:pt x="10454684" y="0"/>
                </a:lnTo>
                <a:lnTo>
                  <a:pt x="10454684" y="10062634"/>
                </a:lnTo>
                <a:lnTo>
                  <a:pt x="0" y="10062634"/>
                </a:lnTo>
                <a:lnTo>
                  <a:pt x="0" y="0"/>
                </a:lnTo>
                <a:close/>
              </a:path>
            </a:pathLst>
          </a:custGeom>
          <a:blipFill rotWithShape="1">
            <a:blip r:embed="rId6">
              <a:alphaModFix/>
            </a:blip>
            <a:stretch>
              <a:fillRect b="0" l="0" r="0" t="0"/>
            </a:stretch>
          </a:blipFill>
          <a:ln>
            <a:noFill/>
          </a:ln>
        </p:spPr>
      </p:sp>
      <p:sp>
        <p:nvSpPr>
          <p:cNvPr id="168" name="Google Shape;168;p8"/>
          <p:cNvSpPr txBox="1"/>
          <p:nvPr/>
        </p:nvSpPr>
        <p:spPr>
          <a:xfrm>
            <a:off x="1191547" y="4215730"/>
            <a:ext cx="15268665" cy="123634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7200" u="none" cap="none" strike="noStrike">
                <a:solidFill>
                  <a:srgbClr val="3D593D"/>
                </a:solidFill>
                <a:latin typeface="Arial"/>
                <a:ea typeface="Arial"/>
                <a:cs typeface="Arial"/>
                <a:sym typeface="Arial"/>
              </a:rPr>
              <a:t>mATRIZ raci</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9"/>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74" name="Google Shape;174;p9"/>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175" name="Google Shape;175;p9"/>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5">
              <a:alphaModFix/>
            </a:blip>
            <a:stretch>
              <a:fillRect b="0" l="0" r="0" t="0"/>
            </a:stretch>
          </a:blipFill>
          <a:ln>
            <a:noFill/>
          </a:ln>
        </p:spPr>
      </p:sp>
      <p:sp>
        <p:nvSpPr>
          <p:cNvPr id="176" name="Google Shape;176;p9"/>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6">
              <a:alphaModFix/>
            </a:blip>
            <a:stretch>
              <a:fillRect b="0" l="0" r="0" t="0"/>
            </a:stretch>
          </a:blipFill>
          <a:ln>
            <a:noFill/>
          </a:ln>
        </p:spPr>
      </p:sp>
      <p:sp>
        <p:nvSpPr>
          <p:cNvPr id="177" name="Google Shape;177;p9"/>
          <p:cNvSpPr/>
          <p:nvPr/>
        </p:nvSpPr>
        <p:spPr>
          <a:xfrm>
            <a:off x="2307793" y="2167631"/>
            <a:ext cx="13672413" cy="5951738"/>
          </a:xfrm>
          <a:custGeom>
            <a:rect b="b" l="l" r="r" t="t"/>
            <a:pathLst>
              <a:path extrusionOk="0" h="5951738" w="13672413">
                <a:moveTo>
                  <a:pt x="0" y="0"/>
                </a:moveTo>
                <a:lnTo>
                  <a:pt x="13672414" y="0"/>
                </a:lnTo>
                <a:lnTo>
                  <a:pt x="13672414" y="5951738"/>
                </a:lnTo>
                <a:lnTo>
                  <a:pt x="0" y="5951738"/>
                </a:lnTo>
                <a:lnTo>
                  <a:pt x="0" y="0"/>
                </a:lnTo>
                <a:close/>
              </a:path>
            </a:pathLst>
          </a:custGeom>
          <a:blipFill rotWithShape="1">
            <a:blip r:embed="rId7">
              <a:alphaModFix/>
            </a:blip>
            <a:stretch>
              <a:fillRect b="0" l="0" r="0" t="0"/>
            </a:stretch>
          </a:blipFill>
          <a:ln>
            <a:noFill/>
          </a:ln>
        </p:spPr>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